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79" r:id="rId3"/>
    <p:sldId id="276" r:id="rId4"/>
    <p:sldId id="282" r:id="rId5"/>
    <p:sldId id="277" r:id="rId6"/>
    <p:sldId id="286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8AC"/>
    <a:srgbClr val="FEF2BE"/>
    <a:srgbClr val="74778C"/>
    <a:srgbClr val="0C6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470"/>
  </p:normalViewPr>
  <p:slideViewPr>
    <p:cSldViewPr snapToGrid="0" snapToObjects="1">
      <p:cViewPr>
        <p:scale>
          <a:sx n="69" d="100"/>
          <a:sy n="69" d="100"/>
        </p:scale>
        <p:origin x="-1944" y="-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F1586-80E2-9C4E-BB57-B13B45A031DA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CC31-0486-7A4E-80FF-0C524C929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6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519DA09-69F2-8F49-B269-16CC89DE2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7A0EC47-4E18-C74A-BC8A-6EAF5ECA7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051DAB4-AEB3-3642-85EF-8A7B9968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80E9125-0FDA-574A-9EA3-4F83A626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AF4C273-D8D2-274E-9CD8-D58EA57C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92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73A1827-2E34-1F4D-9E3E-87B7EDE2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CC24A9CA-8256-944A-9DB5-67742E1DB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3470956-CECA-2C4B-AE8A-6EBE8541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8E75C99-23D1-ED4E-9EE3-094CD1FA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0ECF909-C3A5-454F-9CC1-C7BA9547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60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6EBB9D4A-E811-6449-83A2-6195CB847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C7C28C03-2337-2B48-8AED-74314173E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5B035D8-C0DC-8143-95B2-375BFAD2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946BAADA-99C9-F24A-BF89-C1A867A8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840BE13-F5BE-3448-9440-C8A6FC65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72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17863B-62E5-F64C-98DB-58C50487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CFE3D93-B23B-B942-983E-C56EF0165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6B31548-12BA-1E46-8815-B6B2D078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4AE5511-CB7A-3E46-BB54-966205E8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26741EF-F2A9-1E46-A6F7-2AF73766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08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9EC87A2-66AD-6141-8286-EE556445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E51869F-9E2E-B74B-8E01-2012E8402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2227E17-B1E3-DF46-B364-EF9E70C6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B9FA3EB-F7A0-E345-B9FC-3E0B7C9E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5D60F28-8BCA-6748-83DB-B89EA5EC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8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4A7B4D1-083B-F94E-B9BF-1C7542C1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6BF7B81-0FFF-3B47-95DE-96EF7E482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B717DCE5-1DDB-9D43-8322-7C9AF6729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00C314FA-0409-6846-8280-5225E879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6848B53D-4F23-6944-9801-75434CB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49DB4409-1789-6345-AB11-83E232BD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78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41C847F-66EA-3D47-988C-19BFE1C1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7CF3195-D912-114C-AA30-493895D48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24FCAB7-C0C9-344B-A73D-5823238F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ECCEA7-6557-1D45-8510-30816F49D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AFE8FE2D-7752-CA43-878C-CCE0E786D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CFF70240-E9A0-0F49-A35D-838A8745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367A9ED7-86D9-BF45-A2F1-BF59AC98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85E08EAC-A734-5F40-9357-66188B3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0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60E37BB-574A-BC49-97B3-A1735BEE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01C1299-F7F3-4F47-BB7F-B7B05BA6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5987462F-75BD-584B-B6F3-CB9A0DAE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496FD3F-B1A2-8E48-B734-B508E33E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04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F7336D0E-4F21-C445-A149-9D2A0F34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695AC452-A409-4D4A-BEE4-74BDAB4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09BB137-F5CB-B448-AA1E-711ED3CD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90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5AB7671-29C9-F348-9C85-8164B3F5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DCCB7A6-5CFF-DE44-BD1B-D57B9C527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9FC7A648-7149-EA48-9637-23530633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B142E730-4346-2B42-A3F5-0684A779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AF761704-292A-3845-9133-038EE9C3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7D5B272-34AA-FF40-B059-E14EEB20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1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32CADA-61DB-0043-A9E8-598F3725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E3BF28F-21E2-5341-9DBD-CCF59B920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0DB6289-0B63-AE44-B6BA-62CF5937F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A7D2D3FC-2521-A943-8476-2B64AD86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4C187A56-D50E-064D-A002-C6F0C47E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1624CA6D-04D2-F648-B40D-A90A3989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26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660F283-A34D-C74E-982A-D7BE4648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5DBEEDB-C1A2-AD4A-BF14-05A82940C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B94EDD2-4BDB-F346-BBE0-1996EAF72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0DCC-387D-7D48-B040-2EC502328654}" type="datetimeFigureOut">
              <a:rPr lang="ru-RU" smtClean="0"/>
              <a:t>25.11.2019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1EF05A8-820D-4148-91ED-5907C5E47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F340B74-BB27-BA46-86F9-DC48758EB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09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Наташа\корел\сувалкина\фото подборка\rpa-banner-carri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Наташа\корел\сувалкина\презентация НЕЙРОНКИ\ДОД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"/>
            <a:ext cx="12220143" cy="685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1018026" y="235304"/>
            <a:ext cx="10737837" cy="3336264"/>
            <a:chOff x="1693718" y="459881"/>
            <a:chExt cx="9556173" cy="2969119"/>
          </a:xfrm>
        </p:grpSpPr>
        <p:pic>
          <p:nvPicPr>
            <p:cNvPr id="9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1693718" y="459881"/>
              <a:ext cx="2601191" cy="2969119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8974"/>
            <a:stretch/>
          </p:blipFill>
          <p:spPr bwMode="auto">
            <a:xfrm>
              <a:off x="4294909" y="459881"/>
              <a:ext cx="6954982" cy="2969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2377440" y="2459152"/>
            <a:ext cx="81381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4000" b="1" dirty="0" smtClean="0">
                <a:solidFill>
                  <a:srgbClr val="FEF8A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ГЕНЕРАТОРЫ ПОСЛЕДОВАТЕЛЬНОСТЕЙ</a:t>
            </a:r>
          </a:p>
          <a:p>
            <a:pPr algn="r"/>
            <a:r>
              <a:rPr lang="ru-RU" sz="4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ТЕРНАРНЫЙ ОПЕРАТОР</a:t>
            </a:r>
            <a:endParaRPr lang="ru-RU" sz="4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31418" r="32243" b="2263"/>
          <a:stretch/>
        </p:blipFill>
        <p:spPr bwMode="auto">
          <a:xfrm>
            <a:off x="7" y="0"/>
            <a:ext cx="1936369" cy="217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Группа 20"/>
          <p:cNvGrpSpPr/>
          <p:nvPr/>
        </p:nvGrpSpPr>
        <p:grpSpPr>
          <a:xfrm>
            <a:off x="0" y="6123159"/>
            <a:ext cx="12192000" cy="710239"/>
            <a:chOff x="0" y="0"/>
            <a:chExt cx="12192000" cy="710239"/>
          </a:xfrm>
        </p:grpSpPr>
        <p:pic>
          <p:nvPicPr>
            <p:cNvPr id="2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" t="67267" b="12346"/>
          <a:stretch/>
        </p:blipFill>
        <p:spPr bwMode="auto">
          <a:xfrm>
            <a:off x="8896574" y="0"/>
            <a:ext cx="3295426" cy="6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/>
          <p:cNvSpPr/>
          <p:nvPr/>
        </p:nvSpPr>
        <p:spPr>
          <a:xfrm>
            <a:off x="2217384" y="238497"/>
            <a:ext cx="775725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ГЕНЕРАТОРЫ</a:t>
            </a:r>
          </a:p>
          <a:p>
            <a:pPr algn="ctr"/>
            <a:r>
              <a:rPr lang="ru-RU" sz="40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ПОСЛЕДОВАТЕЛЬНОСТЕЙ</a:t>
            </a:r>
            <a:endParaRPr lang="ru-RU" sz="4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0" y="1658754"/>
            <a:ext cx="12192000" cy="476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1597F854-7A0C-CD4E-82D0-547DCAD6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621" y="2063353"/>
            <a:ext cx="9933883" cy="3654356"/>
          </a:xfrm>
          <a:prstGeom prst="rect">
            <a:avLst/>
          </a:prstGeom>
        </p:spPr>
      </p:pic>
      <p:pic>
        <p:nvPicPr>
          <p:cNvPr id="36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1658754"/>
            <a:ext cx="12191994" cy="475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0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47;p18"/>
          <p:cNvGrpSpPr/>
          <p:nvPr/>
        </p:nvGrpSpPr>
        <p:grpSpPr>
          <a:xfrm>
            <a:off x="0" y="4523232"/>
            <a:ext cx="12192000" cy="710239"/>
            <a:chOff x="0" y="0"/>
            <a:chExt cx="12192000" cy="710239"/>
          </a:xfrm>
        </p:grpSpPr>
        <p:pic>
          <p:nvPicPr>
            <p:cNvPr id="23" name="Google Shape;148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49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50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151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4" t="56963" r="26830" b="21412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152;p18"/>
          <p:cNvSpPr/>
          <p:nvPr/>
        </p:nvSpPr>
        <p:spPr>
          <a:xfrm>
            <a:off x="0" y="0"/>
            <a:ext cx="12191999" cy="4693920"/>
          </a:xfrm>
          <a:prstGeom prst="rect">
            <a:avLst/>
          </a:prstGeom>
          <a:solidFill>
            <a:srgbClr val="203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3;p18"/>
          <p:cNvSpPr txBox="1"/>
          <p:nvPr/>
        </p:nvSpPr>
        <p:spPr>
          <a:xfrm>
            <a:off x="-1" y="4314844"/>
            <a:ext cx="12191999" cy="219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/>
            <a:r>
              <a:rPr lang="ru-RU" sz="5200" b="1" dirty="0" smtClean="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ДЕКОРАТОРЫ</a:t>
            </a:r>
            <a:endParaRPr lang="ru-RU" sz="5200" b="1" dirty="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" name="Picture 2" descr="D:\Наташа\корел\сувалкина\фото подборка\от дмитрия\smNt728QgL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0" b="5217"/>
          <a:stretch/>
        </p:blipFill>
        <p:spPr bwMode="auto">
          <a:xfrm>
            <a:off x="530989" y="451104"/>
            <a:ext cx="11153643" cy="50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88" y="451104"/>
            <a:ext cx="11153643" cy="50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Группа 31"/>
          <p:cNvGrpSpPr/>
          <p:nvPr/>
        </p:nvGrpSpPr>
        <p:grpSpPr>
          <a:xfrm>
            <a:off x="1980982" y="1715381"/>
            <a:ext cx="7864268" cy="2751736"/>
            <a:chOff x="2087453" y="1458770"/>
            <a:chExt cx="7864268" cy="2751736"/>
          </a:xfrm>
        </p:grpSpPr>
        <p:pic>
          <p:nvPicPr>
            <p:cNvPr id="33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309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Наташа\корел\сувалкина\презентация НЕЙРОНКИ\занятия от саши\Безымянный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6" y="405539"/>
            <a:ext cx="8641052" cy="494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517;p47"/>
          <p:cNvGrpSpPr/>
          <p:nvPr/>
        </p:nvGrpSpPr>
        <p:grpSpPr>
          <a:xfrm>
            <a:off x="7056763" y="4861560"/>
            <a:ext cx="4638931" cy="987800"/>
            <a:chOff x="-740229" y="6014002"/>
            <a:chExt cx="5156445" cy="1097998"/>
          </a:xfrm>
        </p:grpSpPr>
        <p:pic>
          <p:nvPicPr>
            <p:cNvPr id="13" name="Google Shape;518;p47" descr="ÐÐ°ÑÑÐ¸Ð½ÐºÐ¸ Ð¿Ð¾ Ð·Ð°Ð¿ÑÐ¾ÑÑ dots"/>
            <p:cNvPicPr preferRelativeResize="0"/>
            <p:nvPr/>
          </p:nvPicPr>
          <p:blipFill rotWithShape="1">
            <a:blip r:embed="rId3">
              <a:alphaModFix/>
            </a:blip>
            <a:srcRect l="283" t="2864" b="67063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519;p47" descr="ÐÐ°ÑÑÐ¸Ð½ÐºÐ¸ Ð¿Ð¾ Ð·Ð°Ð¿ÑÐ¾ÑÑ dots"/>
            <p:cNvPicPr preferRelativeResize="0"/>
            <p:nvPr/>
          </p:nvPicPr>
          <p:blipFill rotWithShape="1">
            <a:blip r:embed="rId3">
              <a:alphaModFix/>
            </a:blip>
            <a:srcRect t="2864" r="58497" b="67063"/>
            <a:stretch/>
          </p:blipFill>
          <p:spPr>
            <a:xfrm>
              <a:off x="2900791" y="6014002"/>
              <a:ext cx="151542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520;p47"/>
          <p:cNvGrpSpPr/>
          <p:nvPr/>
        </p:nvGrpSpPr>
        <p:grpSpPr>
          <a:xfrm>
            <a:off x="496306" y="4861560"/>
            <a:ext cx="6560457" cy="987800"/>
            <a:chOff x="-740229" y="6014002"/>
            <a:chExt cx="7292335" cy="1097998"/>
          </a:xfrm>
        </p:grpSpPr>
        <p:pic>
          <p:nvPicPr>
            <p:cNvPr id="16" name="Google Shape;521;p47" descr="ÐÐ°ÑÑÐ¸Ð½ÐºÐ¸ Ð¿Ð¾ Ð·Ð°Ð¿ÑÐ¾ÑÑ dots"/>
            <p:cNvPicPr preferRelativeResize="0"/>
            <p:nvPr/>
          </p:nvPicPr>
          <p:blipFill rotWithShape="1">
            <a:blip r:embed="rId3">
              <a:alphaModFix/>
            </a:blip>
            <a:srcRect l="283" t="2864" b="67063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22;p47" descr="ÐÐ°ÑÑÐ¸Ð½ÐºÐ¸ Ð¿Ð¾ Ð·Ð°Ð¿ÑÐ¾ÑÑ dots"/>
            <p:cNvPicPr preferRelativeResize="0"/>
            <p:nvPr/>
          </p:nvPicPr>
          <p:blipFill rotWithShape="1">
            <a:blip r:embed="rId3">
              <a:alphaModFix/>
            </a:blip>
            <a:srcRect t="2864" b="67063"/>
            <a:stretch/>
          </p:blipFill>
          <p:spPr>
            <a:xfrm>
              <a:off x="2900791" y="6014002"/>
              <a:ext cx="365131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523;p47"/>
          <p:cNvSpPr/>
          <p:nvPr/>
        </p:nvSpPr>
        <p:spPr>
          <a:xfrm>
            <a:off x="1" y="0"/>
            <a:ext cx="12191999" cy="4861560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23;p47"/>
          <p:cNvSpPr/>
          <p:nvPr/>
        </p:nvSpPr>
        <p:spPr>
          <a:xfrm>
            <a:off x="496306" y="417460"/>
            <a:ext cx="11199387" cy="511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Picture 3" descr="D:\Наташа\корел\сувалкина\презентация НЕЙРОНКИ\занятия от саши\Безымянный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2"/>
          <a:stretch/>
        </p:blipFill>
        <p:spPr bwMode="auto">
          <a:xfrm>
            <a:off x="1427534" y="417460"/>
            <a:ext cx="9336931" cy="51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Наташа\корел\сувалкина\презентация НЕЙРОНКИ\занятия от саши\Безымянный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3" t="4442"/>
          <a:stretch/>
        </p:blipFill>
        <p:spPr bwMode="auto">
          <a:xfrm>
            <a:off x="9137357" y="419394"/>
            <a:ext cx="2558335" cy="51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Наташа\корел\сувалкина\презентация НЕЙРОНКИ\занятия от саши\Безымянный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2" r="83535"/>
          <a:stretch/>
        </p:blipFill>
        <p:spPr bwMode="auto">
          <a:xfrm>
            <a:off x="496306" y="405539"/>
            <a:ext cx="2468568" cy="51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6" y="405539"/>
            <a:ext cx="11199388" cy="51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>
            <a:off x="3361921" y="5849359"/>
            <a:ext cx="4864099" cy="948959"/>
            <a:chOff x="3361921" y="5849359"/>
            <a:chExt cx="4864099" cy="948959"/>
          </a:xfrm>
        </p:grpSpPr>
        <p:pic>
          <p:nvPicPr>
            <p:cNvPr id="27" name="Рисунок 26" descr="Изображение выглядит как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xmlns="" id="{7920FA18-7C1A-1F4C-A385-0F39F539C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751" b="47053"/>
            <a:stretch/>
          </p:blipFill>
          <p:spPr>
            <a:xfrm>
              <a:off x="4322617" y="5849360"/>
              <a:ext cx="3903403" cy="814676"/>
            </a:xfrm>
            <a:prstGeom prst="rect">
              <a:avLst/>
            </a:prstGeom>
          </p:spPr>
        </p:pic>
        <p:pic>
          <p:nvPicPr>
            <p:cNvPr id="33" name="Рисунок 32" descr="Изображение выглядит как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xmlns="" id="{7920FA18-7C1A-1F4C-A385-0F39F539C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1" r="80249" b="38326"/>
            <a:stretch/>
          </p:blipFill>
          <p:spPr>
            <a:xfrm>
              <a:off x="3361921" y="5849359"/>
              <a:ext cx="960696" cy="948959"/>
            </a:xfrm>
            <a:prstGeom prst="rect">
              <a:avLst/>
            </a:prstGeom>
          </p:spPr>
        </p:pic>
      </p:grpSp>
      <p:pic>
        <p:nvPicPr>
          <p:cNvPr id="35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86081" y="405539"/>
            <a:ext cx="2460885" cy="2460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039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3345885" y="5740540"/>
            <a:ext cx="5500224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5400" b="1" dirty="0" smtClean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ГЕНЕРАТОРЫ</a:t>
            </a:r>
            <a:endParaRPr lang="ru-RU" sz="5400" b="1" dirty="0">
              <a:solidFill>
                <a:srgbClr val="1F57B3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56964" r="11828" b="2263"/>
          <a:stretch/>
        </p:blipFill>
        <p:spPr bwMode="auto">
          <a:xfrm>
            <a:off x="10124003" y="5518730"/>
            <a:ext cx="2067998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56964" r="-1" b="2263"/>
          <a:stretch/>
        </p:blipFill>
        <p:spPr bwMode="auto">
          <a:xfrm flipH="1">
            <a:off x="-1" y="4849095"/>
            <a:ext cx="3103418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0" y="487679"/>
            <a:ext cx="12192000" cy="50310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Picture 2" descr="D:\Наташа\корел\сувалкина\фото подборка\134284-abstract-748x42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5"/>
          <a:stretch/>
        </p:blipFill>
        <p:spPr bwMode="auto">
          <a:xfrm>
            <a:off x="1263632" y="487678"/>
            <a:ext cx="9664731" cy="5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Группа 22"/>
          <p:cNvGrpSpPr/>
          <p:nvPr/>
        </p:nvGrpSpPr>
        <p:grpSpPr>
          <a:xfrm>
            <a:off x="2163862" y="1715381"/>
            <a:ext cx="7864268" cy="2751736"/>
            <a:chOff x="2087453" y="1458770"/>
            <a:chExt cx="7864268" cy="2751736"/>
          </a:xfrm>
        </p:grpSpPr>
        <p:pic>
          <p:nvPicPr>
            <p:cNvPr id="24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271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21" y="0"/>
            <a:ext cx="5014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Наташа\корел\сувалкина\фото подборка\от дмитрия\AHPehV59Zc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29" t="8462" r="13231"/>
          <a:stretch/>
        </p:blipFill>
        <p:spPr bwMode="auto">
          <a:xfrm>
            <a:off x="6495394" y="0"/>
            <a:ext cx="5412827" cy="62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52;p33"/>
          <p:cNvSpPr txBox="1"/>
          <p:nvPr/>
        </p:nvSpPr>
        <p:spPr>
          <a:xfrm>
            <a:off x="896610" y="486625"/>
            <a:ext cx="4815768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ГЕНЕРАТОРЫ</a:t>
            </a:r>
            <a:endParaRPr lang="en-US" sz="44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24738" y="1720303"/>
            <a:ext cx="1340089" cy="36000"/>
          </a:xfrm>
          <a:prstGeom prst="rect">
            <a:avLst/>
          </a:prstGeom>
          <a:solidFill>
            <a:srgbClr val="A0A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94" y="5312979"/>
            <a:ext cx="5696606" cy="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BEB48C5E-88C6-DA4D-AA94-D5AD0C791F75}"/>
              </a:ext>
            </a:extLst>
          </p:cNvPr>
          <p:cNvSpPr/>
          <p:nvPr/>
        </p:nvSpPr>
        <p:spPr>
          <a:xfrm>
            <a:off x="904374" y="2153217"/>
            <a:ext cx="3461084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800" b="1" dirty="0">
                <a:solidFill>
                  <a:srgbClr val="D171DD"/>
                </a:solidFill>
                <a:latin typeface="inherit"/>
              </a:rPr>
              <a:t>def</a:t>
            </a:r>
            <a:r>
              <a:rPr lang="en-US" sz="2800" dirty="0">
                <a:solidFill>
                  <a:srgbClr val="CFD5E0"/>
                </a:solidFill>
                <a:latin typeface="inherit"/>
              </a:rPr>
              <a:t> countdown</a:t>
            </a:r>
            <a:r>
              <a:rPr lang="en-US" sz="2800" b="1" dirty="0">
                <a:solidFill>
                  <a:srgbClr val="6B7C8B"/>
                </a:solidFill>
                <a:latin typeface="inherit"/>
              </a:rPr>
              <a:t>(</a:t>
            </a:r>
            <a:r>
              <a:rPr lang="en-US" sz="2800" dirty="0">
                <a:solidFill>
                  <a:srgbClr val="CFD5E0"/>
                </a:solidFill>
                <a:latin typeface="inherit"/>
              </a:rPr>
              <a:t>num</a:t>
            </a:r>
            <a:r>
              <a:rPr lang="en-US" sz="2800" b="1" dirty="0">
                <a:solidFill>
                  <a:srgbClr val="6B7C8B"/>
                </a:solidFill>
                <a:latin typeface="inherit"/>
              </a:rPr>
              <a:t>)</a:t>
            </a:r>
            <a:r>
              <a:rPr lang="en-US" sz="2800" dirty="0">
                <a:solidFill>
                  <a:srgbClr val="CFD5E0"/>
                </a:solidFill>
                <a:latin typeface="inherit"/>
              </a:rPr>
              <a:t>:</a:t>
            </a:r>
            <a:endParaRPr lang="en-US" sz="2800" dirty="0">
              <a:solidFill>
                <a:srgbClr val="2B333A"/>
              </a:solidFill>
              <a:latin typeface="inherit"/>
            </a:endParaRPr>
          </a:p>
          <a:p>
            <a:pPr fontAlgn="base">
              <a:lnSpc>
                <a:spcPct val="150000"/>
              </a:lnSpc>
            </a:pPr>
            <a:r>
              <a:rPr lang="en-US" sz="2800" b="1" dirty="0">
                <a:solidFill>
                  <a:srgbClr val="D171DD"/>
                </a:solidFill>
                <a:latin typeface="inherit"/>
              </a:rPr>
              <a:t>      print</a:t>
            </a:r>
            <a:r>
              <a:rPr lang="en-US" sz="2800" b="1" dirty="0">
                <a:solidFill>
                  <a:srgbClr val="6B7C8B"/>
                </a:solidFill>
                <a:latin typeface="inherit"/>
              </a:rPr>
              <a:t>(</a:t>
            </a:r>
            <a:r>
              <a:rPr lang="en-US" sz="2800" dirty="0">
                <a:solidFill>
                  <a:srgbClr val="7CC379"/>
                </a:solidFill>
                <a:latin typeface="inherit"/>
              </a:rPr>
              <a:t>'Starting’</a:t>
            </a:r>
            <a:r>
              <a:rPr lang="en-US" sz="2800" b="1" dirty="0">
                <a:solidFill>
                  <a:srgbClr val="6B7C8B"/>
                </a:solidFill>
                <a:latin typeface="inherit"/>
              </a:rPr>
              <a:t>)</a:t>
            </a:r>
            <a:endParaRPr lang="en-US" sz="2800" dirty="0">
              <a:solidFill>
                <a:srgbClr val="2B333A"/>
              </a:solidFill>
              <a:latin typeface="inherit"/>
            </a:endParaRPr>
          </a:p>
          <a:p>
            <a:pPr fontAlgn="base">
              <a:lnSpc>
                <a:spcPct val="150000"/>
              </a:lnSpc>
            </a:pPr>
            <a:r>
              <a:rPr lang="en-US" sz="2800" b="1" dirty="0">
                <a:solidFill>
                  <a:srgbClr val="D171DD"/>
                </a:solidFill>
                <a:latin typeface="inherit"/>
              </a:rPr>
              <a:t>      while</a:t>
            </a:r>
            <a:r>
              <a:rPr lang="en-US" sz="2800" dirty="0">
                <a:solidFill>
                  <a:srgbClr val="CFD5E0"/>
                </a:solidFill>
                <a:latin typeface="inherit"/>
              </a:rPr>
              <a:t> num &gt; </a:t>
            </a:r>
            <a:r>
              <a:rPr lang="en-US" sz="2800" dirty="0">
                <a:solidFill>
                  <a:srgbClr val="D19A66"/>
                </a:solidFill>
                <a:latin typeface="inherit"/>
              </a:rPr>
              <a:t>0</a:t>
            </a:r>
            <a:r>
              <a:rPr lang="en-US" sz="2800" dirty="0">
                <a:solidFill>
                  <a:srgbClr val="CFD5E0"/>
                </a:solidFill>
                <a:latin typeface="inherit"/>
              </a:rPr>
              <a:t>:</a:t>
            </a:r>
            <a:endParaRPr lang="en-US" sz="2800" dirty="0">
              <a:solidFill>
                <a:srgbClr val="2B333A"/>
              </a:solidFill>
              <a:latin typeface="inherit"/>
            </a:endParaRPr>
          </a:p>
          <a:p>
            <a:pPr fontAlgn="base">
              <a:lnSpc>
                <a:spcPct val="150000"/>
              </a:lnSpc>
            </a:pPr>
            <a:r>
              <a:rPr lang="en-US" sz="2800" b="1" dirty="0">
                <a:solidFill>
                  <a:srgbClr val="D171DD"/>
                </a:solidFill>
                <a:latin typeface="inherit"/>
              </a:rPr>
              <a:t>      yield</a:t>
            </a:r>
            <a:r>
              <a:rPr lang="en-US" sz="2800" dirty="0">
                <a:solidFill>
                  <a:srgbClr val="CFD5E0"/>
                </a:solidFill>
                <a:latin typeface="inherit"/>
              </a:rPr>
              <a:t> num</a:t>
            </a:r>
            <a:endParaRPr lang="en-US" sz="2800" dirty="0">
              <a:solidFill>
                <a:srgbClr val="2B333A"/>
              </a:solidFill>
              <a:latin typeface="inherit"/>
            </a:endParaRPr>
          </a:p>
          <a:p>
            <a:pPr fontAlgn="base">
              <a:lnSpc>
                <a:spcPct val="150000"/>
              </a:lnSpc>
            </a:pPr>
            <a:r>
              <a:rPr lang="en-US" sz="2800" dirty="0">
                <a:solidFill>
                  <a:srgbClr val="CFD5E0"/>
                </a:solidFill>
                <a:latin typeface="inherit"/>
              </a:rPr>
              <a:t>      num -= </a:t>
            </a:r>
            <a:r>
              <a:rPr lang="en-US" sz="2800" dirty="0">
                <a:solidFill>
                  <a:srgbClr val="D19A66"/>
                </a:solidFill>
                <a:latin typeface="inherit"/>
              </a:rPr>
              <a:t>1</a:t>
            </a:r>
            <a:endParaRPr lang="en-US" sz="2800" b="0" i="0" dirty="0">
              <a:solidFill>
                <a:srgbClr val="2B333A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866575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3642</TotalTime>
  <Words>30</Words>
  <Application>Microsoft Office PowerPoint</Application>
  <PresentationFormat>Произвольный</PresentationFormat>
  <Paragraphs>12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Ермолов</dc:creator>
  <cp:lastModifiedBy>Pentagon</cp:lastModifiedBy>
  <cp:revision>45</cp:revision>
  <dcterms:created xsi:type="dcterms:W3CDTF">2019-10-05T08:26:02Z</dcterms:created>
  <dcterms:modified xsi:type="dcterms:W3CDTF">2019-11-25T11:44:32Z</dcterms:modified>
</cp:coreProperties>
</file>